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4" r:id="rId9"/>
    <p:sldId id="262" r:id="rId10"/>
    <p:sldId id="265" r:id="rId11"/>
    <p:sldId id="267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8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81634A2-0B84-4634-84A8-61A0F1960BDC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4AA805-647E-493A-9805-0464F41E11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image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4288"/>
            <a:ext cx="975360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dmin\Desktop\IMG_20200529_1113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285728"/>
            <a:ext cx="4389835" cy="5853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7" name="Picture 3" descr="C:\Users\Admin\Desktop\IMG_20200529_11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839793" cy="511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IMG_20200529_1119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428604"/>
            <a:ext cx="4929222" cy="60960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315" name="Picture 3" descr="C:\Users\Admin\Desktop\IMG_20200529_1120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4048" y="980728"/>
            <a:ext cx="3996444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IMG_20200529_111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3968" y="404664"/>
            <a:ext cx="4544820" cy="605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Admin\Desktop\IMG_20200529_111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3482585" cy="4643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Admin\Desktop\IMG_20200529_111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32656"/>
            <a:ext cx="4286262" cy="5715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Admin\Desktop\image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6631"/>
            <a:ext cx="4714908" cy="54396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Admin\Desktop\IMG_20200601_11242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25" y="208587"/>
            <a:ext cx="4456394" cy="3643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C:\Users\Admin\Desktop\IMG_20200601_1124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92382"/>
            <a:ext cx="5260765" cy="3945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dmin\Desktop\2020-06-02-14-59-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26195">
            <a:off x="5234769" y="137012"/>
            <a:ext cx="3767929" cy="33900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14678" y="-1214470"/>
            <a:ext cx="7429552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" y="1772816"/>
            <a:ext cx="9144000" cy="49201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6678" y="231087"/>
            <a:ext cx="5529078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ГРУППА «ПЧЁЛКА»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1132523" y="2132856"/>
            <a:ext cx="6878955" cy="365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1" vert="horz" wrap="square" lIns="91440" tIns="45720" rIns="91440" bIns="45720" numCol="1" anchor="t" anchorCtr="0">
            <a:prstTxWarp prst="textArchDown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n w="317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«Разноцветные панамки»</a:t>
            </a:r>
            <a:endParaRPr lang="ru-RU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IMG_20200529_1052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214290"/>
            <a:ext cx="4058855" cy="54118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 descr="C:\Users\Admin\Desktop\IMG_20200529_1053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6314" y="1096916"/>
            <a:ext cx="3857652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IMG_20200529_110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9392"/>
            <a:ext cx="4814946" cy="641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C:\Users\Admin\Desktop\image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692696"/>
            <a:ext cx="6143700" cy="62614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IMG_20200529_1056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556792"/>
            <a:ext cx="3630227" cy="4840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Admin\Desktop\IMG_20200529_1055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179123" cy="557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IMG_20200529_10574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857232"/>
            <a:ext cx="4000528" cy="5334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Admin\Desktop\IMG_20200529_1057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29190" y="785794"/>
            <a:ext cx="3946950" cy="52625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IMG_20200529_1102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214422"/>
            <a:ext cx="4375787" cy="52689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1" name="Picture 3" descr="C:\Users\Admin\Desktop\IMG_20200529_1101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57752" y="214290"/>
            <a:ext cx="3659987" cy="4879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ггннннннннККПСрсо</a:t>
            </a:r>
            <a:endParaRPr lang="ru-RU" dirty="0"/>
          </a:p>
        </p:txBody>
      </p:sp>
      <p:pic>
        <p:nvPicPr>
          <p:cNvPr id="10242" name="Picture 2" descr="C:\Users\Admin\Desktop\IMG_20200529_1110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609600"/>
            <a:ext cx="360045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3" name="Picture 3" descr="C:\Users\Admin\Desktop\IMG_20200529_110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3786214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IMG_20200529_1104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399927">
            <a:off x="4572000" y="260648"/>
            <a:ext cx="4158462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Admin\Desktop\IMG_20200529_110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494" y="764704"/>
            <a:ext cx="4197506" cy="5596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115</TotalTime>
  <Words>9</Words>
  <Application>Microsoft Office PowerPoint</Application>
  <PresentationFormat>Экран (4:3)</PresentationFormat>
  <Paragraphs>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ггннннннннККПСрсо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Ольга</cp:lastModifiedBy>
  <cp:revision>13</cp:revision>
  <dcterms:created xsi:type="dcterms:W3CDTF">2020-06-02T07:21:05Z</dcterms:created>
  <dcterms:modified xsi:type="dcterms:W3CDTF">2020-06-02T09:44:47Z</dcterms:modified>
</cp:coreProperties>
</file>